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notesMasterIdLst>
    <p:notesMasterId r:id="rId27"/>
  </p:notesMasterIdLst>
  <p:sldIdLst>
    <p:sldId id="589" r:id="rId2"/>
    <p:sldId id="592" r:id="rId3"/>
    <p:sldId id="593" r:id="rId4"/>
    <p:sldId id="594" r:id="rId5"/>
    <p:sldId id="595" r:id="rId6"/>
    <p:sldId id="596" r:id="rId7"/>
    <p:sldId id="597" r:id="rId8"/>
    <p:sldId id="598" r:id="rId9"/>
    <p:sldId id="624" r:id="rId10"/>
    <p:sldId id="625" r:id="rId11"/>
    <p:sldId id="626" r:id="rId12"/>
    <p:sldId id="600" r:id="rId13"/>
    <p:sldId id="601" r:id="rId14"/>
    <p:sldId id="602" r:id="rId15"/>
    <p:sldId id="603" r:id="rId16"/>
    <p:sldId id="604" r:id="rId17"/>
    <p:sldId id="605" r:id="rId18"/>
    <p:sldId id="606" r:id="rId19"/>
    <p:sldId id="607" r:id="rId20"/>
    <p:sldId id="608" r:id="rId21"/>
    <p:sldId id="609" r:id="rId22"/>
    <p:sldId id="610" r:id="rId23"/>
    <p:sldId id="617" r:id="rId24"/>
    <p:sldId id="630" r:id="rId25"/>
    <p:sldId id="6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43" autoAdjust="0"/>
  </p:normalViewPr>
  <p:slideViewPr>
    <p:cSldViewPr snapToGrid="0">
      <p:cViewPr varScale="1">
        <p:scale>
          <a:sx n="87" d="100"/>
          <a:sy n="87" d="100"/>
        </p:scale>
        <p:origin x="237" y="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890BD-C923-4F60-ADB9-E8664BD5CFA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341E3-DAD5-4B02-954C-7AC6D7C88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7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6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3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4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8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0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3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DAE33-1205-472D-AC5B-94582C058F85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3CC20-A3E6-4E37-BA45-43B6604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493819"/>
            <a:ext cx="12193057" cy="614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2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68261"/>
            <a:ext cx="12193057" cy="60532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58" y="493819"/>
            <a:ext cx="12191999" cy="473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HIỆN TRẠNG THỰC TẾ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24301"/>
            <a:ext cx="12193057" cy="6122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58" y="493820"/>
            <a:ext cx="12191999" cy="455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HIỆN TRẠNG THỰC TẾ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42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4" y="416473"/>
            <a:ext cx="12205250" cy="626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1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430824"/>
            <a:ext cx="12199153" cy="6216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157439" y="6480016"/>
            <a:ext cx="1034561" cy="1542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7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95655"/>
            <a:ext cx="12193057" cy="6224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430824"/>
            <a:ext cx="12247926" cy="618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65169" y="6400801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7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2032"/>
            <a:ext cx="12193057" cy="6189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465169" y="6440074"/>
            <a:ext cx="597877" cy="1717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2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92369"/>
            <a:ext cx="12193058" cy="612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65169" y="6400801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983"/>
            <a:ext cx="12193057" cy="6169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6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264"/>
            <a:ext cx="12199153" cy="6107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465169" y="6440074"/>
            <a:ext cx="597877" cy="1717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605470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11" y="395655"/>
            <a:ext cx="12254022" cy="6374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8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474784"/>
            <a:ext cx="12162574" cy="61027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56377" y="6444760"/>
            <a:ext cx="615461" cy="167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02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73" y="413238"/>
            <a:ext cx="12211346" cy="62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4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65169" y="6440074"/>
            <a:ext cx="597877" cy="1717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85009"/>
            <a:ext cx="12193057" cy="6127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4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301"/>
            <a:ext cx="12193057" cy="6087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65169" y="6400801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819"/>
            <a:ext cx="12193057" cy="610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65169" y="6400801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57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0" y="0"/>
            <a:ext cx="12192000" cy="5363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8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3054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22030"/>
            <a:ext cx="12193057" cy="63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7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497926"/>
            <a:ext cx="12223539" cy="6122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13239"/>
            <a:ext cx="12193057" cy="6585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29" y="6462347"/>
            <a:ext cx="12192529" cy="3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6559270"/>
            <a:ext cx="12193057" cy="329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65169" y="6427177"/>
            <a:ext cx="641839" cy="21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95654"/>
            <a:ext cx="12193057" cy="6224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60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476235"/>
            <a:ext cx="12193057" cy="613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79"/>
            <a:ext cx="12193057" cy="60837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058" y="493820"/>
            <a:ext cx="12191999" cy="4557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HIỆN TRẠNG THỰC TẾ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6528787"/>
            <a:ext cx="1219305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261"/>
            <a:ext cx="12193057" cy="60532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58" y="493819"/>
            <a:ext cx="12191999" cy="473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HIỆN TRẠNG THỰC TẾ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14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7682</TotalTime>
  <Words>16</Words>
  <Application>Microsoft Office PowerPoint</Application>
  <PresentationFormat>Widescreen</PresentationFormat>
  <Paragraphs>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664</cp:revision>
  <dcterms:created xsi:type="dcterms:W3CDTF">2021-08-25T13:10:55Z</dcterms:created>
  <dcterms:modified xsi:type="dcterms:W3CDTF">2024-04-15T07:51:30Z</dcterms:modified>
</cp:coreProperties>
</file>